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64" r:id="rId5"/>
    <p:sldId id="269" r:id="rId6"/>
    <p:sldId id="262" r:id="rId7"/>
    <p:sldId id="261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93727" autoAdjust="0"/>
  </p:normalViewPr>
  <p:slideViewPr>
    <p:cSldViewPr snapToGrid="0">
      <p:cViewPr>
        <p:scale>
          <a:sx n="60" d="100"/>
          <a:sy n="60" d="100"/>
        </p:scale>
        <p:origin x="4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WWCode Air Quality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Region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m/d/yyyy</c:formatCode>
                <c:ptCount val="8"/>
                <c:pt idx="0">
                  <c:v>43132</c:v>
                </c:pt>
                <c:pt idx="1">
                  <c:v>43133</c:v>
                </c:pt>
                <c:pt idx="2">
                  <c:v>43134</c:v>
                </c:pt>
                <c:pt idx="3">
                  <c:v>43135</c:v>
                </c:pt>
                <c:pt idx="4">
                  <c:v>43136</c:v>
                </c:pt>
                <c:pt idx="5">
                  <c:v>43137</c:v>
                </c:pt>
                <c:pt idx="6">
                  <c:v>43138</c:v>
                </c:pt>
                <c:pt idx="7">
                  <c:v>43139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30</c:v>
                </c:pt>
                <c:pt idx="1">
                  <c:v>50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400</c:v>
                </c:pt>
                <c:pt idx="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C5-4659-BCAB-8526942028D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Personal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m/d/yyyy</c:formatCode>
                <c:ptCount val="8"/>
                <c:pt idx="0">
                  <c:v>43132</c:v>
                </c:pt>
                <c:pt idx="1">
                  <c:v>43133</c:v>
                </c:pt>
                <c:pt idx="2">
                  <c:v>43134</c:v>
                </c:pt>
                <c:pt idx="3">
                  <c:v>43135</c:v>
                </c:pt>
                <c:pt idx="4">
                  <c:v>43136</c:v>
                </c:pt>
                <c:pt idx="5">
                  <c:v>43137</c:v>
                </c:pt>
                <c:pt idx="6">
                  <c:v>43138</c:v>
                </c:pt>
                <c:pt idx="7">
                  <c:v>43139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35</c:v>
                </c:pt>
                <c:pt idx="1">
                  <c:v>70</c:v>
                </c:pt>
                <c:pt idx="2">
                  <c:v>125</c:v>
                </c:pt>
                <c:pt idx="3">
                  <c:v>190</c:v>
                </c:pt>
                <c:pt idx="4">
                  <c:v>240</c:v>
                </c:pt>
                <c:pt idx="5">
                  <c:v>200</c:v>
                </c:pt>
                <c:pt idx="6">
                  <c:v>300</c:v>
                </c:pt>
                <c:pt idx="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EC5-4659-BCAB-8526942028D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452214456"/>
        <c:axId val="452217736"/>
      </c:lineChart>
      <c:dateAx>
        <c:axId val="45221445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217736"/>
        <c:crosses val="autoZero"/>
        <c:auto val="1"/>
        <c:lblOffset val="100"/>
        <c:baseTimeUnit val="days"/>
      </c:dateAx>
      <c:valAx>
        <c:axId val="452217736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214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>
      <a:glow rad="228600">
        <a:schemeClr val="accent1">
          <a:satMod val="175000"/>
          <a:alpha val="40000"/>
        </a:schemeClr>
      </a:glow>
    </a:effectLst>
  </c:spPr>
  <c:txPr>
    <a:bodyPr/>
    <a:lstStyle/>
    <a:p>
      <a:pPr>
        <a:defRPr>
          <a:solidFill>
            <a:schemeClr val="tx2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D3ED37-EF6C-4684-90D3-A35BB8B45C6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49AFCE-3F42-4277-8C6C-68CFE8A92044}">
      <dgm:prSet/>
      <dgm:spPr/>
      <dgm:t>
        <a:bodyPr/>
        <a:lstStyle/>
        <a:p>
          <a:endParaRPr lang="en-US" dirty="0"/>
        </a:p>
      </dgm:t>
    </dgm:pt>
    <dgm:pt modelId="{5B3959CE-3770-48EF-97B8-0EDF1C975420}" type="parTrans" cxnId="{EB2E9320-0FA0-4E83-8189-FE2BC001EEBD}">
      <dgm:prSet/>
      <dgm:spPr/>
      <dgm:t>
        <a:bodyPr/>
        <a:lstStyle/>
        <a:p>
          <a:endParaRPr lang="en-US"/>
        </a:p>
      </dgm:t>
    </dgm:pt>
    <dgm:pt modelId="{26021ED8-6AC5-40B9-A3AD-49DBE8975E1A}" type="sibTrans" cxnId="{EB2E9320-0FA0-4E83-8189-FE2BC001EEB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effectLst>
          <a:glow rad="2286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endParaRPr lang="en-US"/>
        </a:p>
      </dgm:t>
    </dgm:pt>
    <dgm:pt modelId="{DFC3FD76-A484-4341-8135-76BF85D2C75C}" type="pres">
      <dgm:prSet presAssocID="{7AD3ED37-EF6C-4684-90D3-A35BB8B45C6E}" presName="Name0" presStyleCnt="0">
        <dgm:presLayoutVars>
          <dgm:chMax val="7"/>
          <dgm:chPref val="7"/>
          <dgm:dir/>
        </dgm:presLayoutVars>
      </dgm:prSet>
      <dgm:spPr/>
    </dgm:pt>
    <dgm:pt modelId="{E275EEFB-CF20-4600-AFC4-EECC8C6B70A7}" type="pres">
      <dgm:prSet presAssocID="{7AD3ED37-EF6C-4684-90D3-A35BB8B45C6E}" presName="Name1" presStyleCnt="0"/>
      <dgm:spPr/>
    </dgm:pt>
    <dgm:pt modelId="{874AE074-9FC1-4414-AD4F-23A848DDAB62}" type="pres">
      <dgm:prSet presAssocID="{26021ED8-6AC5-40B9-A3AD-49DBE8975E1A}" presName="picture_1" presStyleCnt="0"/>
      <dgm:spPr/>
    </dgm:pt>
    <dgm:pt modelId="{A8622867-3156-4735-B778-8405A4C32D94}" type="pres">
      <dgm:prSet presAssocID="{26021ED8-6AC5-40B9-A3AD-49DBE8975E1A}" presName="pictureRepeatNode" presStyleLbl="alignImgPlace1" presStyleIdx="0" presStyleCnt="1" custLinFactNeighborX="-69123" custLinFactNeighborY="-7603"/>
      <dgm:spPr/>
    </dgm:pt>
    <dgm:pt modelId="{D79C7537-B44E-489C-B987-16071DA3CF91}" type="pres">
      <dgm:prSet presAssocID="{F649AFCE-3F42-4277-8C6C-68CFE8A92044}" presName="text_1" presStyleLbl="node1" presStyleIdx="0" presStyleCnt="0">
        <dgm:presLayoutVars>
          <dgm:bulletEnabled val="1"/>
        </dgm:presLayoutVars>
      </dgm:prSet>
      <dgm:spPr/>
    </dgm:pt>
  </dgm:ptLst>
  <dgm:cxnLst>
    <dgm:cxn modelId="{EB2E9320-0FA0-4E83-8189-FE2BC001EEBD}" srcId="{7AD3ED37-EF6C-4684-90D3-A35BB8B45C6E}" destId="{F649AFCE-3F42-4277-8C6C-68CFE8A92044}" srcOrd="0" destOrd="0" parTransId="{5B3959CE-3770-48EF-97B8-0EDF1C975420}" sibTransId="{26021ED8-6AC5-40B9-A3AD-49DBE8975E1A}"/>
    <dgm:cxn modelId="{5C6E6085-0CEA-4B01-8416-9224E643A5CF}" type="presOf" srcId="{26021ED8-6AC5-40B9-A3AD-49DBE8975E1A}" destId="{A8622867-3156-4735-B778-8405A4C32D94}" srcOrd="0" destOrd="0" presId="urn:microsoft.com/office/officeart/2008/layout/CircularPictureCallout"/>
    <dgm:cxn modelId="{9738C5BD-219A-4577-8C90-A6729F35E667}" type="presOf" srcId="{F649AFCE-3F42-4277-8C6C-68CFE8A92044}" destId="{D79C7537-B44E-489C-B987-16071DA3CF91}" srcOrd="0" destOrd="0" presId="urn:microsoft.com/office/officeart/2008/layout/CircularPictureCallout"/>
    <dgm:cxn modelId="{F30570C9-9E5E-403C-B9A1-6B0897240D46}" type="presOf" srcId="{7AD3ED37-EF6C-4684-90D3-A35BB8B45C6E}" destId="{DFC3FD76-A484-4341-8135-76BF85D2C75C}" srcOrd="0" destOrd="0" presId="urn:microsoft.com/office/officeart/2008/layout/CircularPictureCallout"/>
    <dgm:cxn modelId="{0AA8D4CE-2D44-404D-9A99-434D565AA17D}" type="presParOf" srcId="{DFC3FD76-A484-4341-8135-76BF85D2C75C}" destId="{E275EEFB-CF20-4600-AFC4-EECC8C6B70A7}" srcOrd="0" destOrd="0" presId="urn:microsoft.com/office/officeart/2008/layout/CircularPictureCallout"/>
    <dgm:cxn modelId="{A03C6781-90F5-4495-8B7F-E0089EC0C2FC}" type="presParOf" srcId="{E275EEFB-CF20-4600-AFC4-EECC8C6B70A7}" destId="{874AE074-9FC1-4414-AD4F-23A848DDAB62}" srcOrd="0" destOrd="0" presId="urn:microsoft.com/office/officeart/2008/layout/CircularPictureCallout"/>
    <dgm:cxn modelId="{78EA9A3F-4C14-4846-90BE-2252F3AD8506}" type="presParOf" srcId="{874AE074-9FC1-4414-AD4F-23A848DDAB62}" destId="{A8622867-3156-4735-B778-8405A4C32D94}" srcOrd="0" destOrd="0" presId="urn:microsoft.com/office/officeart/2008/layout/CircularPictureCallout"/>
    <dgm:cxn modelId="{A2FE5D67-4A7A-49F7-A602-07357AD41F9D}" type="presParOf" srcId="{E275EEFB-CF20-4600-AFC4-EECC8C6B70A7}" destId="{D79C7537-B44E-489C-B987-16071DA3CF9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90C14E-C937-4B4F-ABF3-408C36AEAD3C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1CCE2-039B-47A0-A538-9678AF0ACC4A}">
      <dgm:prSet/>
      <dgm:spPr/>
      <dgm:t>
        <a:bodyPr/>
        <a:lstStyle/>
        <a:p>
          <a:endParaRPr lang="en-US" dirty="0"/>
        </a:p>
      </dgm:t>
    </dgm:pt>
    <dgm:pt modelId="{4D9FBB50-5534-41D7-A59D-14AC9AE363AA}" type="parTrans" cxnId="{AFB0CCBE-B615-4E33-B8DF-30C48A3818A7}">
      <dgm:prSet/>
      <dgm:spPr/>
      <dgm:t>
        <a:bodyPr/>
        <a:lstStyle/>
        <a:p>
          <a:endParaRPr lang="en-US"/>
        </a:p>
      </dgm:t>
    </dgm:pt>
    <dgm:pt modelId="{9E7B59B9-3780-4542-9A83-FC720F6D344C}" type="sibTrans" cxnId="{AFB0CCBE-B615-4E33-B8DF-30C48A3818A7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effectLst>
          <a:glow rad="2286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endParaRPr lang="en-US"/>
        </a:p>
      </dgm:t>
    </dgm:pt>
    <dgm:pt modelId="{94146BEB-E33D-45DF-9F5D-73474EC1B971}" type="pres">
      <dgm:prSet presAssocID="{A390C14E-C937-4B4F-ABF3-408C36AEAD3C}" presName="Name0" presStyleCnt="0">
        <dgm:presLayoutVars>
          <dgm:chMax val="7"/>
          <dgm:chPref val="7"/>
          <dgm:dir/>
        </dgm:presLayoutVars>
      </dgm:prSet>
      <dgm:spPr/>
    </dgm:pt>
    <dgm:pt modelId="{F26E1C04-3630-43EF-B66F-E8D988AA1D89}" type="pres">
      <dgm:prSet presAssocID="{A390C14E-C937-4B4F-ABF3-408C36AEAD3C}" presName="Name1" presStyleCnt="0"/>
      <dgm:spPr/>
    </dgm:pt>
    <dgm:pt modelId="{B5194420-F132-4FFD-BF37-EB26355AD0F7}" type="pres">
      <dgm:prSet presAssocID="{9E7B59B9-3780-4542-9A83-FC720F6D344C}" presName="picture_1" presStyleCnt="0"/>
      <dgm:spPr/>
    </dgm:pt>
    <dgm:pt modelId="{2BE50B0B-6B11-470E-B211-801CBBD12B47}" type="pres">
      <dgm:prSet presAssocID="{9E7B59B9-3780-4542-9A83-FC720F6D344C}" presName="pictureRepeatNode" presStyleLbl="alignImgPlace1" presStyleIdx="0" presStyleCnt="1" custLinFactNeighborX="64211" custLinFactNeighborY="-30410"/>
      <dgm:spPr/>
    </dgm:pt>
    <dgm:pt modelId="{01F7FF82-D671-4221-9ACC-2B0BC6FEF0C4}" type="pres">
      <dgm:prSet presAssocID="{1601CCE2-039B-47A0-A538-9678AF0ACC4A}" presName="text_1" presStyleLbl="node1" presStyleIdx="0" presStyleCnt="0">
        <dgm:presLayoutVars>
          <dgm:bulletEnabled val="1"/>
        </dgm:presLayoutVars>
      </dgm:prSet>
      <dgm:spPr/>
    </dgm:pt>
  </dgm:ptLst>
  <dgm:cxnLst>
    <dgm:cxn modelId="{36645145-D733-4CBC-B0B0-2FB501D6E188}" type="presOf" srcId="{9E7B59B9-3780-4542-9A83-FC720F6D344C}" destId="{2BE50B0B-6B11-470E-B211-801CBBD12B47}" srcOrd="0" destOrd="0" presId="urn:microsoft.com/office/officeart/2008/layout/CircularPictureCallout"/>
    <dgm:cxn modelId="{BB85014E-423F-4279-A77B-CA25D15E190A}" type="presOf" srcId="{1601CCE2-039B-47A0-A538-9678AF0ACC4A}" destId="{01F7FF82-D671-4221-9ACC-2B0BC6FEF0C4}" srcOrd="0" destOrd="0" presId="urn:microsoft.com/office/officeart/2008/layout/CircularPictureCallout"/>
    <dgm:cxn modelId="{4CE52C58-3CC7-4060-A4B9-044BB7A38E30}" type="presOf" srcId="{A390C14E-C937-4B4F-ABF3-408C36AEAD3C}" destId="{94146BEB-E33D-45DF-9F5D-73474EC1B971}" srcOrd="0" destOrd="0" presId="urn:microsoft.com/office/officeart/2008/layout/CircularPictureCallout"/>
    <dgm:cxn modelId="{AFB0CCBE-B615-4E33-B8DF-30C48A3818A7}" srcId="{A390C14E-C937-4B4F-ABF3-408C36AEAD3C}" destId="{1601CCE2-039B-47A0-A538-9678AF0ACC4A}" srcOrd="0" destOrd="0" parTransId="{4D9FBB50-5534-41D7-A59D-14AC9AE363AA}" sibTransId="{9E7B59B9-3780-4542-9A83-FC720F6D344C}"/>
    <dgm:cxn modelId="{F36806B0-0677-4047-8C6F-4DA1A6CBF0A7}" type="presParOf" srcId="{94146BEB-E33D-45DF-9F5D-73474EC1B971}" destId="{F26E1C04-3630-43EF-B66F-E8D988AA1D89}" srcOrd="0" destOrd="0" presId="urn:microsoft.com/office/officeart/2008/layout/CircularPictureCallout"/>
    <dgm:cxn modelId="{DEC69BF1-D716-42B1-9C88-9DF7A46FDADC}" type="presParOf" srcId="{F26E1C04-3630-43EF-B66F-E8D988AA1D89}" destId="{B5194420-F132-4FFD-BF37-EB26355AD0F7}" srcOrd="0" destOrd="0" presId="urn:microsoft.com/office/officeart/2008/layout/CircularPictureCallout"/>
    <dgm:cxn modelId="{8DB3FEB9-6A47-42EB-ADCE-802DE10B04F2}" type="presParOf" srcId="{B5194420-F132-4FFD-BF37-EB26355AD0F7}" destId="{2BE50B0B-6B11-470E-B211-801CBBD12B47}" srcOrd="0" destOrd="0" presId="urn:microsoft.com/office/officeart/2008/layout/CircularPictureCallout"/>
    <dgm:cxn modelId="{3E54E761-67BC-4533-B06D-654A2F19A6D8}" type="presParOf" srcId="{F26E1C04-3630-43EF-B66F-E8D988AA1D89}" destId="{01F7FF82-D671-4221-9ACC-2B0BC6FEF0C4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C35F2C-5080-4527-AB42-D207234FE1CC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07E10B-B03A-491D-BDB4-66BA313F12A5}">
      <dgm:prSet/>
      <dgm:spPr/>
      <dgm:t>
        <a:bodyPr/>
        <a:lstStyle/>
        <a:p>
          <a:endParaRPr lang="en-US" dirty="0"/>
        </a:p>
      </dgm:t>
    </dgm:pt>
    <dgm:pt modelId="{A895FA83-5444-4502-8332-7DDB8E173E95}" type="parTrans" cxnId="{55A4284A-3E7D-4B4E-B03D-C4B0AF047EDB}">
      <dgm:prSet/>
      <dgm:spPr/>
      <dgm:t>
        <a:bodyPr/>
        <a:lstStyle/>
        <a:p>
          <a:endParaRPr lang="en-US"/>
        </a:p>
      </dgm:t>
    </dgm:pt>
    <dgm:pt modelId="{B9275846-9256-4539-9EE2-BAFA84D9168A}" type="sibTrans" cxnId="{55A4284A-3E7D-4B4E-B03D-C4B0AF047EDB}">
      <dgm:prSet/>
      <dgm:spPr>
        <a:blipFill>
          <a:blip xmlns:r="http://schemas.openxmlformats.org/officeDocument/2006/relationships" r:embed="rId1"/>
          <a:srcRect/>
          <a:stretch>
            <a:fillRect l="-95000" r="-95000"/>
          </a:stretch>
        </a:blipFill>
        <a:effectLst>
          <a:glow rad="2286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endParaRPr lang="en-US"/>
        </a:p>
      </dgm:t>
    </dgm:pt>
    <dgm:pt modelId="{D249E097-B97D-482D-8005-0C7F89155242}" type="pres">
      <dgm:prSet presAssocID="{09C35F2C-5080-4527-AB42-D207234FE1CC}" presName="Name0" presStyleCnt="0">
        <dgm:presLayoutVars>
          <dgm:chMax val="7"/>
          <dgm:chPref val="7"/>
          <dgm:dir/>
        </dgm:presLayoutVars>
      </dgm:prSet>
      <dgm:spPr/>
    </dgm:pt>
    <dgm:pt modelId="{FB280572-EE68-4659-9545-30D5F1E8F58D}" type="pres">
      <dgm:prSet presAssocID="{09C35F2C-5080-4527-AB42-D207234FE1CC}" presName="Name1" presStyleCnt="0"/>
      <dgm:spPr/>
    </dgm:pt>
    <dgm:pt modelId="{1641BCA1-F615-43F8-8493-F1D7A9CB873B}" type="pres">
      <dgm:prSet presAssocID="{B9275846-9256-4539-9EE2-BAFA84D9168A}" presName="picture_1" presStyleCnt="0"/>
      <dgm:spPr/>
    </dgm:pt>
    <dgm:pt modelId="{50DD9D08-9307-4223-8D02-A45B61322D69}" type="pres">
      <dgm:prSet presAssocID="{B9275846-9256-4539-9EE2-BAFA84D9168A}" presName="pictureRepeatNode" presStyleLbl="alignImgPlace1" presStyleIdx="0" presStyleCnt="1"/>
      <dgm:spPr/>
    </dgm:pt>
    <dgm:pt modelId="{D3D7EA1C-8B41-4C02-AFA8-C15E043E1AAB}" type="pres">
      <dgm:prSet presAssocID="{9A07E10B-B03A-491D-BDB4-66BA313F12A5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5A4284A-3E7D-4B4E-B03D-C4B0AF047EDB}" srcId="{09C35F2C-5080-4527-AB42-D207234FE1CC}" destId="{9A07E10B-B03A-491D-BDB4-66BA313F12A5}" srcOrd="0" destOrd="0" parTransId="{A895FA83-5444-4502-8332-7DDB8E173E95}" sibTransId="{B9275846-9256-4539-9EE2-BAFA84D9168A}"/>
    <dgm:cxn modelId="{C5803CA1-4E44-49B3-ADE5-928A7C6DAE1A}" type="presOf" srcId="{9A07E10B-B03A-491D-BDB4-66BA313F12A5}" destId="{D3D7EA1C-8B41-4C02-AFA8-C15E043E1AAB}" srcOrd="0" destOrd="0" presId="urn:microsoft.com/office/officeart/2008/layout/CircularPictureCallout"/>
    <dgm:cxn modelId="{80FC7BC7-9FB8-4E75-9D7F-EB9F8A965013}" type="presOf" srcId="{09C35F2C-5080-4527-AB42-D207234FE1CC}" destId="{D249E097-B97D-482D-8005-0C7F89155242}" srcOrd="0" destOrd="0" presId="urn:microsoft.com/office/officeart/2008/layout/CircularPictureCallout"/>
    <dgm:cxn modelId="{4F8023FE-CD26-4A36-BE32-7343AF034704}" type="presOf" srcId="{B9275846-9256-4539-9EE2-BAFA84D9168A}" destId="{50DD9D08-9307-4223-8D02-A45B61322D69}" srcOrd="0" destOrd="0" presId="urn:microsoft.com/office/officeart/2008/layout/CircularPictureCallout"/>
    <dgm:cxn modelId="{C70A0AA9-071E-48C5-8FDF-6627D4241E3D}" type="presParOf" srcId="{D249E097-B97D-482D-8005-0C7F89155242}" destId="{FB280572-EE68-4659-9545-30D5F1E8F58D}" srcOrd="0" destOrd="0" presId="urn:microsoft.com/office/officeart/2008/layout/CircularPictureCallout"/>
    <dgm:cxn modelId="{72B32A4E-4732-433E-8D8A-94AC91B1EE7C}" type="presParOf" srcId="{FB280572-EE68-4659-9545-30D5F1E8F58D}" destId="{1641BCA1-F615-43F8-8493-F1D7A9CB873B}" srcOrd="0" destOrd="0" presId="urn:microsoft.com/office/officeart/2008/layout/CircularPictureCallout"/>
    <dgm:cxn modelId="{776B3781-818E-4309-961E-6450CF5C2C55}" type="presParOf" srcId="{1641BCA1-F615-43F8-8493-F1D7A9CB873B}" destId="{50DD9D08-9307-4223-8D02-A45B61322D69}" srcOrd="0" destOrd="0" presId="urn:microsoft.com/office/officeart/2008/layout/CircularPictureCallout"/>
    <dgm:cxn modelId="{DAA7F949-9B53-471D-BA5E-162C89CCB45F}" type="presParOf" srcId="{FB280572-EE68-4659-9545-30D5F1E8F58D}" destId="{D3D7EA1C-8B41-4C02-AFA8-C15E043E1AA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C35F2C-5080-4527-AB42-D207234FE1CC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07E10B-B03A-491D-BDB4-66BA313F12A5}">
      <dgm:prSet/>
      <dgm:spPr/>
      <dgm:t>
        <a:bodyPr/>
        <a:lstStyle/>
        <a:p>
          <a:endParaRPr lang="en-US" dirty="0"/>
        </a:p>
      </dgm:t>
    </dgm:pt>
    <dgm:pt modelId="{A895FA83-5444-4502-8332-7DDB8E173E95}" type="parTrans" cxnId="{55A4284A-3E7D-4B4E-B03D-C4B0AF047EDB}">
      <dgm:prSet/>
      <dgm:spPr/>
      <dgm:t>
        <a:bodyPr/>
        <a:lstStyle/>
        <a:p>
          <a:endParaRPr lang="en-US"/>
        </a:p>
      </dgm:t>
    </dgm:pt>
    <dgm:pt modelId="{B9275846-9256-4539-9EE2-BAFA84D9168A}" type="sibTrans" cxnId="{55A4284A-3E7D-4B4E-B03D-C4B0AF047EDB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effectLst>
          <a:glow rad="228600">
            <a:schemeClr val="bg2">
              <a:alpha val="40000"/>
            </a:schemeClr>
          </a:glow>
        </a:effectLst>
      </dgm:spPr>
      <dgm:t>
        <a:bodyPr/>
        <a:lstStyle/>
        <a:p>
          <a:endParaRPr lang="en-US"/>
        </a:p>
      </dgm:t>
    </dgm:pt>
    <dgm:pt modelId="{D249E097-B97D-482D-8005-0C7F89155242}" type="pres">
      <dgm:prSet presAssocID="{09C35F2C-5080-4527-AB42-D207234FE1CC}" presName="Name0" presStyleCnt="0">
        <dgm:presLayoutVars>
          <dgm:chMax val="7"/>
          <dgm:chPref val="7"/>
          <dgm:dir/>
        </dgm:presLayoutVars>
      </dgm:prSet>
      <dgm:spPr/>
    </dgm:pt>
    <dgm:pt modelId="{FB280572-EE68-4659-9545-30D5F1E8F58D}" type="pres">
      <dgm:prSet presAssocID="{09C35F2C-5080-4527-AB42-D207234FE1CC}" presName="Name1" presStyleCnt="0"/>
      <dgm:spPr/>
    </dgm:pt>
    <dgm:pt modelId="{1641BCA1-F615-43F8-8493-F1D7A9CB873B}" type="pres">
      <dgm:prSet presAssocID="{B9275846-9256-4539-9EE2-BAFA84D9168A}" presName="picture_1" presStyleCnt="0"/>
      <dgm:spPr/>
    </dgm:pt>
    <dgm:pt modelId="{50DD9D08-9307-4223-8D02-A45B61322D69}" type="pres">
      <dgm:prSet presAssocID="{B9275846-9256-4539-9EE2-BAFA84D9168A}" presName="pictureRepeatNode" presStyleLbl="alignImgPlace1" presStyleIdx="0" presStyleCnt="1" custLinFactNeighborX="-3186" custLinFactNeighborY="-1148"/>
      <dgm:spPr/>
    </dgm:pt>
    <dgm:pt modelId="{D3D7EA1C-8B41-4C02-AFA8-C15E043E1AAB}" type="pres">
      <dgm:prSet presAssocID="{9A07E10B-B03A-491D-BDB4-66BA313F12A5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5A4284A-3E7D-4B4E-B03D-C4B0AF047EDB}" srcId="{09C35F2C-5080-4527-AB42-D207234FE1CC}" destId="{9A07E10B-B03A-491D-BDB4-66BA313F12A5}" srcOrd="0" destOrd="0" parTransId="{A895FA83-5444-4502-8332-7DDB8E173E95}" sibTransId="{B9275846-9256-4539-9EE2-BAFA84D9168A}"/>
    <dgm:cxn modelId="{C5803CA1-4E44-49B3-ADE5-928A7C6DAE1A}" type="presOf" srcId="{9A07E10B-B03A-491D-BDB4-66BA313F12A5}" destId="{D3D7EA1C-8B41-4C02-AFA8-C15E043E1AAB}" srcOrd="0" destOrd="0" presId="urn:microsoft.com/office/officeart/2008/layout/CircularPictureCallout"/>
    <dgm:cxn modelId="{80FC7BC7-9FB8-4E75-9D7F-EB9F8A965013}" type="presOf" srcId="{09C35F2C-5080-4527-AB42-D207234FE1CC}" destId="{D249E097-B97D-482D-8005-0C7F89155242}" srcOrd="0" destOrd="0" presId="urn:microsoft.com/office/officeart/2008/layout/CircularPictureCallout"/>
    <dgm:cxn modelId="{4F8023FE-CD26-4A36-BE32-7343AF034704}" type="presOf" srcId="{B9275846-9256-4539-9EE2-BAFA84D9168A}" destId="{50DD9D08-9307-4223-8D02-A45B61322D69}" srcOrd="0" destOrd="0" presId="urn:microsoft.com/office/officeart/2008/layout/CircularPictureCallout"/>
    <dgm:cxn modelId="{C70A0AA9-071E-48C5-8FDF-6627D4241E3D}" type="presParOf" srcId="{D249E097-B97D-482D-8005-0C7F89155242}" destId="{FB280572-EE68-4659-9545-30D5F1E8F58D}" srcOrd="0" destOrd="0" presId="urn:microsoft.com/office/officeart/2008/layout/CircularPictureCallout"/>
    <dgm:cxn modelId="{72B32A4E-4732-433E-8D8A-94AC91B1EE7C}" type="presParOf" srcId="{FB280572-EE68-4659-9545-30D5F1E8F58D}" destId="{1641BCA1-F615-43F8-8493-F1D7A9CB873B}" srcOrd="0" destOrd="0" presId="urn:microsoft.com/office/officeart/2008/layout/CircularPictureCallout"/>
    <dgm:cxn modelId="{776B3781-818E-4309-961E-6450CF5C2C55}" type="presParOf" srcId="{1641BCA1-F615-43F8-8493-F1D7A9CB873B}" destId="{50DD9D08-9307-4223-8D02-A45B61322D69}" srcOrd="0" destOrd="0" presId="urn:microsoft.com/office/officeart/2008/layout/CircularPictureCallout"/>
    <dgm:cxn modelId="{DAA7F949-9B53-471D-BA5E-162C89CCB45F}" type="presParOf" srcId="{FB280572-EE68-4659-9545-30D5F1E8F58D}" destId="{D3D7EA1C-8B41-4C02-AFA8-C15E043E1AA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AE9E25-08A8-4524-9D83-C718BEB0F1DA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B8A07429-C9CE-4911-8212-EF5F1169B042}">
      <dgm:prSet phldrT="[Text]"/>
      <dgm:spPr/>
      <dgm:t>
        <a:bodyPr/>
        <a:lstStyle/>
        <a:p>
          <a:r>
            <a:rPr lang="en-US" dirty="0"/>
            <a:t>Abbie Jones – Full Stack – Bike!</a:t>
          </a:r>
        </a:p>
      </dgm:t>
    </dgm:pt>
    <dgm:pt modelId="{239685A8-1E93-4F08-92DF-D3E343A85D24}" type="parTrans" cxnId="{EDFB642D-8DDC-43C1-9FC1-7242DD9EF0AD}">
      <dgm:prSet/>
      <dgm:spPr/>
      <dgm:t>
        <a:bodyPr/>
        <a:lstStyle/>
        <a:p>
          <a:endParaRPr lang="en-US"/>
        </a:p>
      </dgm:t>
    </dgm:pt>
    <dgm:pt modelId="{F4CDE5DA-C719-46B0-A2AF-60AC1E53B9DD}" type="sibTrans" cxnId="{EDFB642D-8DDC-43C1-9FC1-7242DD9EF0AD}">
      <dgm:prSet/>
      <dgm:spPr/>
      <dgm:t>
        <a:bodyPr/>
        <a:lstStyle/>
        <a:p>
          <a:endParaRPr lang="en-US"/>
        </a:p>
      </dgm:t>
    </dgm:pt>
    <dgm:pt modelId="{97F8BED0-4737-4503-AD1F-2A5017D9CE06}">
      <dgm:prSet phldrT="[Text]"/>
      <dgm:spPr/>
      <dgm:t>
        <a:bodyPr/>
        <a:lstStyle/>
        <a:p>
          <a:r>
            <a:rPr lang="en-US" dirty="0"/>
            <a:t>Cynthia Smith – Design – Run!</a:t>
          </a:r>
        </a:p>
      </dgm:t>
    </dgm:pt>
    <dgm:pt modelId="{44BCB4ED-CF1F-48BD-82C8-74BD9B9E0B20}" type="parTrans" cxnId="{8DAF49D8-5425-468E-B96E-AF018B7F5505}">
      <dgm:prSet/>
      <dgm:spPr/>
      <dgm:t>
        <a:bodyPr/>
        <a:lstStyle/>
        <a:p>
          <a:endParaRPr lang="en-US"/>
        </a:p>
      </dgm:t>
    </dgm:pt>
    <dgm:pt modelId="{5A9AC3AA-EE7A-4CD0-83BD-E17B8BE3DA36}" type="sibTrans" cxnId="{8DAF49D8-5425-468E-B96E-AF018B7F5505}">
      <dgm:prSet/>
      <dgm:spPr/>
      <dgm:t>
        <a:bodyPr/>
        <a:lstStyle/>
        <a:p>
          <a:endParaRPr lang="en-US"/>
        </a:p>
      </dgm:t>
    </dgm:pt>
    <dgm:pt modelId="{D552B4AC-91C5-4EE0-B20F-A99B1324D030}">
      <dgm:prSet phldrT="[Text]"/>
      <dgm:spPr/>
      <dgm:t>
        <a:bodyPr/>
        <a:lstStyle/>
        <a:p>
          <a:r>
            <a:rPr lang="en-US" dirty="0"/>
            <a:t>Evie Curry – Front End – Kayak!</a:t>
          </a:r>
        </a:p>
      </dgm:t>
    </dgm:pt>
    <dgm:pt modelId="{CDB68E8F-37B5-4A89-A88D-BD20B00F5498}" type="parTrans" cxnId="{185A4909-AA4F-4367-BC37-F45D2A2C57E0}">
      <dgm:prSet/>
      <dgm:spPr/>
      <dgm:t>
        <a:bodyPr/>
        <a:lstStyle/>
        <a:p>
          <a:endParaRPr lang="en-US"/>
        </a:p>
      </dgm:t>
    </dgm:pt>
    <dgm:pt modelId="{D43F13BC-DA25-4C1B-BCAD-FEC63DA722FA}" type="sibTrans" cxnId="{185A4909-AA4F-4367-BC37-F45D2A2C57E0}">
      <dgm:prSet/>
      <dgm:spPr/>
      <dgm:t>
        <a:bodyPr/>
        <a:lstStyle/>
        <a:p>
          <a:endParaRPr lang="en-US"/>
        </a:p>
      </dgm:t>
    </dgm:pt>
    <dgm:pt modelId="{EC310D0C-BCBA-4305-B7F3-C435DD6B3B71}">
      <dgm:prSet/>
      <dgm:spPr/>
      <dgm:t>
        <a:bodyPr/>
        <a:lstStyle/>
        <a:p>
          <a:r>
            <a:rPr lang="en-US" dirty="0" err="1"/>
            <a:t>Lynnae</a:t>
          </a:r>
          <a:r>
            <a:rPr lang="en-US" dirty="0"/>
            <a:t> Griffiths – Back End – Rock Climb!</a:t>
          </a:r>
        </a:p>
      </dgm:t>
    </dgm:pt>
    <dgm:pt modelId="{CDF83ED6-BE0E-4716-AAD1-B6624F5DAA75}" type="parTrans" cxnId="{FFB930F4-921D-4DF8-9EE0-168EBFC9B7D6}">
      <dgm:prSet/>
      <dgm:spPr/>
      <dgm:t>
        <a:bodyPr/>
        <a:lstStyle/>
        <a:p>
          <a:endParaRPr lang="en-US"/>
        </a:p>
      </dgm:t>
    </dgm:pt>
    <dgm:pt modelId="{54DCEFC3-DC0A-4833-91E9-AFFD1908DE0D}" type="sibTrans" cxnId="{FFB930F4-921D-4DF8-9EE0-168EBFC9B7D6}">
      <dgm:prSet/>
      <dgm:spPr/>
      <dgm:t>
        <a:bodyPr/>
        <a:lstStyle/>
        <a:p>
          <a:endParaRPr lang="en-US"/>
        </a:p>
      </dgm:t>
    </dgm:pt>
    <dgm:pt modelId="{96E6E59B-361F-46D6-B4AC-B105FBACF2BE}">
      <dgm:prSet/>
      <dgm:spPr/>
      <dgm:t>
        <a:bodyPr/>
        <a:lstStyle/>
        <a:p>
          <a:r>
            <a:rPr lang="en-US" dirty="0" err="1"/>
            <a:t>Sunmi</a:t>
          </a:r>
          <a:r>
            <a:rPr lang="en-US" dirty="0"/>
            <a:t> </a:t>
          </a:r>
          <a:r>
            <a:rPr lang="en-US" dirty="0" err="1"/>
            <a:t>Bausmann</a:t>
          </a:r>
          <a:r>
            <a:rPr lang="en-US" dirty="0"/>
            <a:t> – Front End – SUP!</a:t>
          </a:r>
        </a:p>
      </dgm:t>
    </dgm:pt>
    <dgm:pt modelId="{02828C6B-FE81-4CEC-9240-13DF1F28EEC8}" type="parTrans" cxnId="{1BB8C028-B831-4CEB-93A6-B89E878ADA2E}">
      <dgm:prSet/>
      <dgm:spPr/>
      <dgm:t>
        <a:bodyPr/>
        <a:lstStyle/>
        <a:p>
          <a:endParaRPr lang="en-US"/>
        </a:p>
      </dgm:t>
    </dgm:pt>
    <dgm:pt modelId="{99B31A49-17F5-4003-AC52-E49A05142918}" type="sibTrans" cxnId="{1BB8C028-B831-4CEB-93A6-B89E878ADA2E}">
      <dgm:prSet/>
      <dgm:spPr/>
      <dgm:t>
        <a:bodyPr/>
        <a:lstStyle/>
        <a:p>
          <a:endParaRPr lang="en-US"/>
        </a:p>
      </dgm:t>
    </dgm:pt>
    <dgm:pt modelId="{C3AC7CB0-EBC6-464C-88F0-77282C5F6BB7}">
      <dgm:prSet/>
      <dgm:spPr/>
      <dgm:t>
        <a:bodyPr/>
        <a:lstStyle/>
        <a:p>
          <a:r>
            <a:rPr lang="en-US" dirty="0"/>
            <a:t>Traci Esteve – Product Manager – Scuba!</a:t>
          </a:r>
        </a:p>
      </dgm:t>
    </dgm:pt>
    <dgm:pt modelId="{58D92BCB-A210-4A96-BEC4-315E0B460A32}" type="parTrans" cxnId="{CCE6823E-B3EF-4953-8DF2-CAB78614CB27}">
      <dgm:prSet/>
      <dgm:spPr/>
      <dgm:t>
        <a:bodyPr/>
        <a:lstStyle/>
        <a:p>
          <a:endParaRPr lang="en-US"/>
        </a:p>
      </dgm:t>
    </dgm:pt>
    <dgm:pt modelId="{373E1529-5C72-4ED6-A397-493520815C81}" type="sibTrans" cxnId="{CCE6823E-B3EF-4953-8DF2-CAB78614CB27}">
      <dgm:prSet/>
      <dgm:spPr/>
      <dgm:t>
        <a:bodyPr/>
        <a:lstStyle/>
        <a:p>
          <a:endParaRPr lang="en-US"/>
        </a:p>
      </dgm:t>
    </dgm:pt>
    <dgm:pt modelId="{CFFCDD9D-86C9-465F-94E6-7D0F87EE219F}" type="pres">
      <dgm:prSet presAssocID="{3AAE9E25-08A8-4524-9D83-C718BEB0F1DA}" presName="linearFlow" presStyleCnt="0">
        <dgm:presLayoutVars>
          <dgm:dir/>
          <dgm:resizeHandles val="exact"/>
        </dgm:presLayoutVars>
      </dgm:prSet>
      <dgm:spPr/>
    </dgm:pt>
    <dgm:pt modelId="{FB97AB31-2613-4376-85C5-D58F4747E829}" type="pres">
      <dgm:prSet presAssocID="{B8A07429-C9CE-4911-8212-EF5F1169B042}" presName="composite" presStyleCnt="0"/>
      <dgm:spPr/>
    </dgm:pt>
    <dgm:pt modelId="{7CA3DFB8-AD2A-4C8B-9494-A1AC9B31502D}" type="pres">
      <dgm:prSet presAssocID="{B8A07429-C9CE-4911-8212-EF5F1169B042}" presName="imgShp" presStyleLbl="fgImgPlace1" presStyleIdx="0" presStyleCnt="6" custScaleX="104710" custScaleY="104926" custLinFactNeighborX="1901" custLinFactNeighborY="9505"/>
      <dgm:spPr>
        <a:blipFill rotWithShape="1">
          <a:blip xmlns:r="http://schemas.openxmlformats.org/officeDocument/2006/relationships" r:embed="rId1"/>
          <a:srcRect/>
          <a:stretch>
            <a:fillRect t="-17000" b="-17000"/>
          </a:stretch>
        </a:blipFill>
      </dgm:spPr>
    </dgm:pt>
    <dgm:pt modelId="{342F9943-047D-4D0B-AC41-94C6EE15919E}" type="pres">
      <dgm:prSet presAssocID="{B8A07429-C9CE-4911-8212-EF5F1169B042}" presName="txShp" presStyleLbl="node1" presStyleIdx="0" presStyleCnt="6">
        <dgm:presLayoutVars>
          <dgm:bulletEnabled val="1"/>
        </dgm:presLayoutVars>
      </dgm:prSet>
      <dgm:spPr/>
    </dgm:pt>
    <dgm:pt modelId="{90DE208B-7066-4ACF-A95F-3456E9880B08}" type="pres">
      <dgm:prSet presAssocID="{F4CDE5DA-C719-46B0-A2AF-60AC1E53B9DD}" presName="spacing" presStyleCnt="0"/>
      <dgm:spPr/>
    </dgm:pt>
    <dgm:pt modelId="{B40B34C6-9BCE-47A5-A95F-CB574360AA95}" type="pres">
      <dgm:prSet presAssocID="{97F8BED0-4737-4503-AD1F-2A5017D9CE06}" presName="composite" presStyleCnt="0"/>
      <dgm:spPr/>
    </dgm:pt>
    <dgm:pt modelId="{1C0B3A24-A34D-4726-8A2A-1C2E1359225E}" type="pres">
      <dgm:prSet presAssocID="{97F8BED0-4737-4503-AD1F-2A5017D9CE06}" presName="imgShp" presStyleLbl="fgImgPlac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803E7FA3-4DFD-4D2F-87D9-9D73879908A6}" type="pres">
      <dgm:prSet presAssocID="{97F8BED0-4737-4503-AD1F-2A5017D9CE06}" presName="txShp" presStyleLbl="node1" presStyleIdx="1" presStyleCnt="6">
        <dgm:presLayoutVars>
          <dgm:bulletEnabled val="1"/>
        </dgm:presLayoutVars>
      </dgm:prSet>
      <dgm:spPr/>
    </dgm:pt>
    <dgm:pt modelId="{DD0F4588-ED0C-49C5-A91B-170FC2123C3F}" type="pres">
      <dgm:prSet presAssocID="{5A9AC3AA-EE7A-4CD0-83BD-E17B8BE3DA36}" presName="spacing" presStyleCnt="0"/>
      <dgm:spPr/>
    </dgm:pt>
    <dgm:pt modelId="{B24D3CFA-4DCE-4C4F-A326-E61A3856C7DC}" type="pres">
      <dgm:prSet presAssocID="{D552B4AC-91C5-4EE0-B20F-A99B1324D030}" presName="composite" presStyleCnt="0"/>
      <dgm:spPr/>
    </dgm:pt>
    <dgm:pt modelId="{D6C2A973-619F-41F1-B869-C4D20E8DDC1E}" type="pres">
      <dgm:prSet presAssocID="{D552B4AC-91C5-4EE0-B20F-A99B1324D030}" presName="imgShp" presStyleLbl="fgImgPlace1" presStyleIdx="2" presStyleCnt="6" custScaleX="96028" custScaleY="98513" custLinFactNeighborY="666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4428C1FA-3DB4-4A4A-A95E-45429BB5698D}" type="pres">
      <dgm:prSet presAssocID="{D552B4AC-91C5-4EE0-B20F-A99B1324D030}" presName="txShp" presStyleLbl="node1" presStyleIdx="2" presStyleCnt="6">
        <dgm:presLayoutVars>
          <dgm:bulletEnabled val="1"/>
        </dgm:presLayoutVars>
      </dgm:prSet>
      <dgm:spPr/>
    </dgm:pt>
    <dgm:pt modelId="{208E92DA-8239-4FB8-A694-DFA7424B8F23}" type="pres">
      <dgm:prSet presAssocID="{D43F13BC-DA25-4C1B-BCAD-FEC63DA722FA}" presName="spacing" presStyleCnt="0"/>
      <dgm:spPr/>
    </dgm:pt>
    <dgm:pt modelId="{F74D48B6-E36F-4E93-B0A9-F03B8BE02DD6}" type="pres">
      <dgm:prSet presAssocID="{EC310D0C-BCBA-4305-B7F3-C435DD6B3B71}" presName="composite" presStyleCnt="0"/>
      <dgm:spPr/>
    </dgm:pt>
    <dgm:pt modelId="{E4E210EB-D2CE-4524-A967-E3521EAEB4BC}" type="pres">
      <dgm:prSet presAssocID="{EC310D0C-BCBA-4305-B7F3-C435DD6B3B71}" presName="imgShp" presStyleLbl="fgImgPlace1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F3EFA4FA-0C56-4CB1-A89D-8F8C4A9F3BE9}" type="pres">
      <dgm:prSet presAssocID="{EC310D0C-BCBA-4305-B7F3-C435DD6B3B71}" presName="txShp" presStyleLbl="node1" presStyleIdx="3" presStyleCnt="6">
        <dgm:presLayoutVars>
          <dgm:bulletEnabled val="1"/>
        </dgm:presLayoutVars>
      </dgm:prSet>
      <dgm:spPr/>
    </dgm:pt>
    <dgm:pt modelId="{C7AA9607-FCA3-4307-AE6F-A0A43672D6A5}" type="pres">
      <dgm:prSet presAssocID="{54DCEFC3-DC0A-4833-91E9-AFFD1908DE0D}" presName="spacing" presStyleCnt="0"/>
      <dgm:spPr/>
    </dgm:pt>
    <dgm:pt modelId="{A2C0A5C0-C8CF-4EC4-9B05-896C88B72F63}" type="pres">
      <dgm:prSet presAssocID="{96E6E59B-361F-46D6-B4AC-B105FBACF2BE}" presName="composite" presStyleCnt="0"/>
      <dgm:spPr/>
    </dgm:pt>
    <dgm:pt modelId="{C36AA151-2E4C-42ED-A82D-A8EA745A9101}" type="pres">
      <dgm:prSet presAssocID="{96E6E59B-361F-46D6-B4AC-B105FBACF2BE}" presName="imgShp" presStyleLbl="fgImgPlac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ACDCAABD-7E19-4EC4-BC6E-48AABB15C408}" type="pres">
      <dgm:prSet presAssocID="{96E6E59B-361F-46D6-B4AC-B105FBACF2BE}" presName="txShp" presStyleLbl="node1" presStyleIdx="4" presStyleCnt="6">
        <dgm:presLayoutVars>
          <dgm:bulletEnabled val="1"/>
        </dgm:presLayoutVars>
      </dgm:prSet>
      <dgm:spPr/>
    </dgm:pt>
    <dgm:pt modelId="{EFF6227D-C8E5-4C03-809C-CE07F4EF8D7F}" type="pres">
      <dgm:prSet presAssocID="{99B31A49-17F5-4003-AC52-E49A05142918}" presName="spacing" presStyleCnt="0"/>
      <dgm:spPr/>
    </dgm:pt>
    <dgm:pt modelId="{C07EE738-145C-46F7-B7BB-6B094EF067F4}" type="pres">
      <dgm:prSet presAssocID="{C3AC7CB0-EBC6-464C-88F0-77282C5F6BB7}" presName="composite" presStyleCnt="0"/>
      <dgm:spPr/>
    </dgm:pt>
    <dgm:pt modelId="{5061B6EF-D476-4BF8-8813-8907FCD6442B}" type="pres">
      <dgm:prSet presAssocID="{C3AC7CB0-EBC6-464C-88F0-77282C5F6BB7}" presName="imgShp" presStyleLbl="fgImgPlace1" presStyleIdx="5" presStyleCnt="6"/>
      <dgm:spPr>
        <a:blipFill>
          <a:blip xmlns:r="http://schemas.openxmlformats.org/officeDocument/2006/relationships" r:embed="rId6"/>
          <a:srcRect/>
          <a:stretch>
            <a:fillRect l="-5000" r="-5000"/>
          </a:stretch>
        </a:blipFill>
      </dgm:spPr>
    </dgm:pt>
    <dgm:pt modelId="{46DA3C59-86A1-456C-8FA8-ADC5EBC97B30}" type="pres">
      <dgm:prSet presAssocID="{C3AC7CB0-EBC6-464C-88F0-77282C5F6BB7}" presName="txShp" presStyleLbl="node1" presStyleIdx="5" presStyleCnt="6" custScaleX="103840" custLinFactNeighborX="-2762" custLinFactNeighborY="17385">
        <dgm:presLayoutVars>
          <dgm:bulletEnabled val="1"/>
        </dgm:presLayoutVars>
      </dgm:prSet>
      <dgm:spPr/>
    </dgm:pt>
  </dgm:ptLst>
  <dgm:cxnLst>
    <dgm:cxn modelId="{6E1F4107-9F72-46FE-9792-8706643B8A3F}" type="presOf" srcId="{3AAE9E25-08A8-4524-9D83-C718BEB0F1DA}" destId="{CFFCDD9D-86C9-465F-94E6-7D0F87EE219F}" srcOrd="0" destOrd="0" presId="urn:microsoft.com/office/officeart/2005/8/layout/vList3"/>
    <dgm:cxn modelId="{185A4909-AA4F-4367-BC37-F45D2A2C57E0}" srcId="{3AAE9E25-08A8-4524-9D83-C718BEB0F1DA}" destId="{D552B4AC-91C5-4EE0-B20F-A99B1324D030}" srcOrd="2" destOrd="0" parTransId="{CDB68E8F-37B5-4A89-A88D-BD20B00F5498}" sibTransId="{D43F13BC-DA25-4C1B-BCAD-FEC63DA722FA}"/>
    <dgm:cxn modelId="{EA4EC00D-8CBE-40A9-9E32-9A1F2B418F06}" type="presOf" srcId="{C3AC7CB0-EBC6-464C-88F0-77282C5F6BB7}" destId="{46DA3C59-86A1-456C-8FA8-ADC5EBC97B30}" srcOrd="0" destOrd="0" presId="urn:microsoft.com/office/officeart/2005/8/layout/vList3"/>
    <dgm:cxn modelId="{B793DB1D-FE1E-4524-8B8C-2C806050A5A4}" type="presOf" srcId="{B8A07429-C9CE-4911-8212-EF5F1169B042}" destId="{342F9943-047D-4D0B-AC41-94C6EE15919E}" srcOrd="0" destOrd="0" presId="urn:microsoft.com/office/officeart/2005/8/layout/vList3"/>
    <dgm:cxn modelId="{4F3BCF20-CED2-48F6-A700-C833313F73FB}" type="presOf" srcId="{D552B4AC-91C5-4EE0-B20F-A99B1324D030}" destId="{4428C1FA-3DB4-4A4A-A95E-45429BB5698D}" srcOrd="0" destOrd="0" presId="urn:microsoft.com/office/officeart/2005/8/layout/vList3"/>
    <dgm:cxn modelId="{1BB8C028-B831-4CEB-93A6-B89E878ADA2E}" srcId="{3AAE9E25-08A8-4524-9D83-C718BEB0F1DA}" destId="{96E6E59B-361F-46D6-B4AC-B105FBACF2BE}" srcOrd="4" destOrd="0" parTransId="{02828C6B-FE81-4CEC-9240-13DF1F28EEC8}" sibTransId="{99B31A49-17F5-4003-AC52-E49A05142918}"/>
    <dgm:cxn modelId="{EDFB642D-8DDC-43C1-9FC1-7242DD9EF0AD}" srcId="{3AAE9E25-08A8-4524-9D83-C718BEB0F1DA}" destId="{B8A07429-C9CE-4911-8212-EF5F1169B042}" srcOrd="0" destOrd="0" parTransId="{239685A8-1E93-4F08-92DF-D3E343A85D24}" sibTransId="{F4CDE5DA-C719-46B0-A2AF-60AC1E53B9DD}"/>
    <dgm:cxn modelId="{CCE6823E-B3EF-4953-8DF2-CAB78614CB27}" srcId="{3AAE9E25-08A8-4524-9D83-C718BEB0F1DA}" destId="{C3AC7CB0-EBC6-464C-88F0-77282C5F6BB7}" srcOrd="5" destOrd="0" parTransId="{58D92BCB-A210-4A96-BEC4-315E0B460A32}" sibTransId="{373E1529-5C72-4ED6-A397-493520815C81}"/>
    <dgm:cxn modelId="{3A38CA5C-22E9-4DBC-9A6E-7611F2A14B44}" type="presOf" srcId="{97F8BED0-4737-4503-AD1F-2A5017D9CE06}" destId="{803E7FA3-4DFD-4D2F-87D9-9D73879908A6}" srcOrd="0" destOrd="0" presId="urn:microsoft.com/office/officeart/2005/8/layout/vList3"/>
    <dgm:cxn modelId="{CAFF0FA2-1A87-4333-9291-AAE0587EF042}" type="presOf" srcId="{EC310D0C-BCBA-4305-B7F3-C435DD6B3B71}" destId="{F3EFA4FA-0C56-4CB1-A89D-8F8C4A9F3BE9}" srcOrd="0" destOrd="0" presId="urn:microsoft.com/office/officeart/2005/8/layout/vList3"/>
    <dgm:cxn modelId="{E4A63DD3-9F33-4F64-87B1-8BB393D09CE7}" type="presOf" srcId="{96E6E59B-361F-46D6-B4AC-B105FBACF2BE}" destId="{ACDCAABD-7E19-4EC4-BC6E-48AABB15C408}" srcOrd="0" destOrd="0" presId="urn:microsoft.com/office/officeart/2005/8/layout/vList3"/>
    <dgm:cxn modelId="{8DAF49D8-5425-468E-B96E-AF018B7F5505}" srcId="{3AAE9E25-08A8-4524-9D83-C718BEB0F1DA}" destId="{97F8BED0-4737-4503-AD1F-2A5017D9CE06}" srcOrd="1" destOrd="0" parTransId="{44BCB4ED-CF1F-48BD-82C8-74BD9B9E0B20}" sibTransId="{5A9AC3AA-EE7A-4CD0-83BD-E17B8BE3DA36}"/>
    <dgm:cxn modelId="{FFB930F4-921D-4DF8-9EE0-168EBFC9B7D6}" srcId="{3AAE9E25-08A8-4524-9D83-C718BEB0F1DA}" destId="{EC310D0C-BCBA-4305-B7F3-C435DD6B3B71}" srcOrd="3" destOrd="0" parTransId="{CDF83ED6-BE0E-4716-AAD1-B6624F5DAA75}" sibTransId="{54DCEFC3-DC0A-4833-91E9-AFFD1908DE0D}"/>
    <dgm:cxn modelId="{6F0CA55F-B4D5-44A8-BE40-AECEB4135CC7}" type="presParOf" srcId="{CFFCDD9D-86C9-465F-94E6-7D0F87EE219F}" destId="{FB97AB31-2613-4376-85C5-D58F4747E829}" srcOrd="0" destOrd="0" presId="urn:microsoft.com/office/officeart/2005/8/layout/vList3"/>
    <dgm:cxn modelId="{3478DB45-DD45-4F4F-AB4A-AC2914DE989A}" type="presParOf" srcId="{FB97AB31-2613-4376-85C5-D58F4747E829}" destId="{7CA3DFB8-AD2A-4C8B-9494-A1AC9B31502D}" srcOrd="0" destOrd="0" presId="urn:microsoft.com/office/officeart/2005/8/layout/vList3"/>
    <dgm:cxn modelId="{74327297-35A0-45DB-9D55-F1A681EBE01A}" type="presParOf" srcId="{FB97AB31-2613-4376-85C5-D58F4747E829}" destId="{342F9943-047D-4D0B-AC41-94C6EE15919E}" srcOrd="1" destOrd="0" presId="urn:microsoft.com/office/officeart/2005/8/layout/vList3"/>
    <dgm:cxn modelId="{423C2A05-32A3-43E6-8422-9A099567D914}" type="presParOf" srcId="{CFFCDD9D-86C9-465F-94E6-7D0F87EE219F}" destId="{90DE208B-7066-4ACF-A95F-3456E9880B08}" srcOrd="1" destOrd="0" presId="urn:microsoft.com/office/officeart/2005/8/layout/vList3"/>
    <dgm:cxn modelId="{C11C0913-F08A-415A-B4A5-4279DD9EEB4F}" type="presParOf" srcId="{CFFCDD9D-86C9-465F-94E6-7D0F87EE219F}" destId="{B40B34C6-9BCE-47A5-A95F-CB574360AA95}" srcOrd="2" destOrd="0" presId="urn:microsoft.com/office/officeart/2005/8/layout/vList3"/>
    <dgm:cxn modelId="{4C124CB8-B5E7-473C-A5BF-904CFAFD2245}" type="presParOf" srcId="{B40B34C6-9BCE-47A5-A95F-CB574360AA95}" destId="{1C0B3A24-A34D-4726-8A2A-1C2E1359225E}" srcOrd="0" destOrd="0" presId="urn:microsoft.com/office/officeart/2005/8/layout/vList3"/>
    <dgm:cxn modelId="{FAB9D780-763B-44F6-BE03-A67A8877A73B}" type="presParOf" srcId="{B40B34C6-9BCE-47A5-A95F-CB574360AA95}" destId="{803E7FA3-4DFD-4D2F-87D9-9D73879908A6}" srcOrd="1" destOrd="0" presId="urn:microsoft.com/office/officeart/2005/8/layout/vList3"/>
    <dgm:cxn modelId="{2DB469A8-13E8-46BD-8AC5-3309BB3AD7CA}" type="presParOf" srcId="{CFFCDD9D-86C9-465F-94E6-7D0F87EE219F}" destId="{DD0F4588-ED0C-49C5-A91B-170FC2123C3F}" srcOrd="3" destOrd="0" presId="urn:microsoft.com/office/officeart/2005/8/layout/vList3"/>
    <dgm:cxn modelId="{5E4D2C00-6D2F-40A8-B6D8-4A99696C8A83}" type="presParOf" srcId="{CFFCDD9D-86C9-465F-94E6-7D0F87EE219F}" destId="{B24D3CFA-4DCE-4C4F-A326-E61A3856C7DC}" srcOrd="4" destOrd="0" presId="urn:microsoft.com/office/officeart/2005/8/layout/vList3"/>
    <dgm:cxn modelId="{FB4F1D8F-4716-4125-A39D-64CFB2D58450}" type="presParOf" srcId="{B24D3CFA-4DCE-4C4F-A326-E61A3856C7DC}" destId="{D6C2A973-619F-41F1-B869-C4D20E8DDC1E}" srcOrd="0" destOrd="0" presId="urn:microsoft.com/office/officeart/2005/8/layout/vList3"/>
    <dgm:cxn modelId="{AD1A65F6-6791-4E2F-88A4-1BD0CDD3DB9E}" type="presParOf" srcId="{B24D3CFA-4DCE-4C4F-A326-E61A3856C7DC}" destId="{4428C1FA-3DB4-4A4A-A95E-45429BB5698D}" srcOrd="1" destOrd="0" presId="urn:microsoft.com/office/officeart/2005/8/layout/vList3"/>
    <dgm:cxn modelId="{1FD85288-9FDC-4DE5-BDBE-6C08FDD218AE}" type="presParOf" srcId="{CFFCDD9D-86C9-465F-94E6-7D0F87EE219F}" destId="{208E92DA-8239-4FB8-A694-DFA7424B8F23}" srcOrd="5" destOrd="0" presId="urn:microsoft.com/office/officeart/2005/8/layout/vList3"/>
    <dgm:cxn modelId="{CBE2F338-C5A9-4A14-88CA-3DA4631C3EA2}" type="presParOf" srcId="{CFFCDD9D-86C9-465F-94E6-7D0F87EE219F}" destId="{F74D48B6-E36F-4E93-B0A9-F03B8BE02DD6}" srcOrd="6" destOrd="0" presId="urn:microsoft.com/office/officeart/2005/8/layout/vList3"/>
    <dgm:cxn modelId="{57A348C0-CEEE-4969-98EE-D9D310C7995D}" type="presParOf" srcId="{F74D48B6-E36F-4E93-B0A9-F03B8BE02DD6}" destId="{E4E210EB-D2CE-4524-A967-E3521EAEB4BC}" srcOrd="0" destOrd="0" presId="urn:microsoft.com/office/officeart/2005/8/layout/vList3"/>
    <dgm:cxn modelId="{C6CB1E28-1800-4B95-AA4C-03B36062490A}" type="presParOf" srcId="{F74D48B6-E36F-4E93-B0A9-F03B8BE02DD6}" destId="{F3EFA4FA-0C56-4CB1-A89D-8F8C4A9F3BE9}" srcOrd="1" destOrd="0" presId="urn:microsoft.com/office/officeart/2005/8/layout/vList3"/>
    <dgm:cxn modelId="{CA19E83F-9EE3-44A6-AD4D-70268815B55D}" type="presParOf" srcId="{CFFCDD9D-86C9-465F-94E6-7D0F87EE219F}" destId="{C7AA9607-FCA3-4307-AE6F-A0A43672D6A5}" srcOrd="7" destOrd="0" presId="urn:microsoft.com/office/officeart/2005/8/layout/vList3"/>
    <dgm:cxn modelId="{51CEF7F6-2084-4AED-B78C-D392B0EBE721}" type="presParOf" srcId="{CFFCDD9D-86C9-465F-94E6-7D0F87EE219F}" destId="{A2C0A5C0-C8CF-4EC4-9B05-896C88B72F63}" srcOrd="8" destOrd="0" presId="urn:microsoft.com/office/officeart/2005/8/layout/vList3"/>
    <dgm:cxn modelId="{FDEF8760-1F2B-4F12-B30E-A3E035EB3230}" type="presParOf" srcId="{A2C0A5C0-C8CF-4EC4-9B05-896C88B72F63}" destId="{C36AA151-2E4C-42ED-A82D-A8EA745A9101}" srcOrd="0" destOrd="0" presId="urn:microsoft.com/office/officeart/2005/8/layout/vList3"/>
    <dgm:cxn modelId="{69B8A5B0-58E5-401C-A1EE-2A8B94B88D68}" type="presParOf" srcId="{A2C0A5C0-C8CF-4EC4-9B05-896C88B72F63}" destId="{ACDCAABD-7E19-4EC4-BC6E-48AABB15C408}" srcOrd="1" destOrd="0" presId="urn:microsoft.com/office/officeart/2005/8/layout/vList3"/>
    <dgm:cxn modelId="{69238BCB-DC4D-4720-8210-DFE898FB338B}" type="presParOf" srcId="{CFFCDD9D-86C9-465F-94E6-7D0F87EE219F}" destId="{EFF6227D-C8E5-4C03-809C-CE07F4EF8D7F}" srcOrd="9" destOrd="0" presId="urn:microsoft.com/office/officeart/2005/8/layout/vList3"/>
    <dgm:cxn modelId="{6699ED0C-FACD-4863-AC2F-C66DA5ED9BF6}" type="presParOf" srcId="{CFFCDD9D-86C9-465F-94E6-7D0F87EE219F}" destId="{C07EE738-145C-46F7-B7BB-6B094EF067F4}" srcOrd="10" destOrd="0" presId="urn:microsoft.com/office/officeart/2005/8/layout/vList3"/>
    <dgm:cxn modelId="{7E04DB72-69B7-4761-B71D-A7286F336AD9}" type="presParOf" srcId="{C07EE738-145C-46F7-B7BB-6B094EF067F4}" destId="{5061B6EF-D476-4BF8-8813-8907FCD6442B}" srcOrd="0" destOrd="0" presId="urn:microsoft.com/office/officeart/2005/8/layout/vList3"/>
    <dgm:cxn modelId="{7CA1B850-76F1-4323-BFED-8CE6DA89AC4A}" type="presParOf" srcId="{C07EE738-145C-46F7-B7BB-6B094EF067F4}" destId="{46DA3C59-86A1-456C-8FA8-ADC5EBC97B3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22867-3156-4735-B778-8405A4C32D94}">
      <dsp:nvSpPr>
        <dsp:cNvPr id="0" name=""/>
        <dsp:cNvSpPr/>
      </dsp:nvSpPr>
      <dsp:spPr>
        <a:xfrm>
          <a:off x="0" y="368347"/>
          <a:ext cx="4064000" cy="40640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2286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C7537-B44E-489C-B987-16071DA3CF91}">
      <dsp:nvSpPr>
        <dsp:cNvPr id="0" name=""/>
        <dsp:cNvSpPr/>
      </dsp:nvSpPr>
      <dsp:spPr>
        <a:xfrm>
          <a:off x="2763520" y="2835317"/>
          <a:ext cx="2600960" cy="1341120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2763520" y="2835317"/>
        <a:ext cx="2600960" cy="1341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50B0B-6B11-470E-B211-801CBBD12B47}">
      <dsp:nvSpPr>
        <dsp:cNvPr id="0" name=""/>
        <dsp:cNvSpPr/>
      </dsp:nvSpPr>
      <dsp:spPr>
        <a:xfrm>
          <a:off x="4064000" y="0"/>
          <a:ext cx="4064000" cy="40640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2286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F7FF82-D671-4221-9ACC-2B0BC6FEF0C4}">
      <dsp:nvSpPr>
        <dsp:cNvPr id="0" name=""/>
        <dsp:cNvSpPr/>
      </dsp:nvSpPr>
      <dsp:spPr>
        <a:xfrm>
          <a:off x="2763520" y="2835317"/>
          <a:ext cx="2600960" cy="1341120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2763520" y="2835317"/>
        <a:ext cx="2600960" cy="1341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DD9D08-9307-4223-8D02-A45B61322D69}">
      <dsp:nvSpPr>
        <dsp:cNvPr id="0" name=""/>
        <dsp:cNvSpPr/>
      </dsp:nvSpPr>
      <dsp:spPr>
        <a:xfrm>
          <a:off x="2032000" y="677333"/>
          <a:ext cx="4064000" cy="40640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95000" r="-9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2286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D7EA1C-8B41-4C02-AFA8-C15E043E1AAB}">
      <dsp:nvSpPr>
        <dsp:cNvPr id="0" name=""/>
        <dsp:cNvSpPr/>
      </dsp:nvSpPr>
      <dsp:spPr>
        <a:xfrm>
          <a:off x="2763520" y="2835317"/>
          <a:ext cx="2600960" cy="1341120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2763520" y="2835317"/>
        <a:ext cx="2600960" cy="13411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DD9D08-9307-4223-8D02-A45B61322D69}">
      <dsp:nvSpPr>
        <dsp:cNvPr id="0" name=""/>
        <dsp:cNvSpPr/>
      </dsp:nvSpPr>
      <dsp:spPr>
        <a:xfrm>
          <a:off x="762279" y="538749"/>
          <a:ext cx="1628314" cy="162831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228600">
            <a:schemeClr val="bg2"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D7EA1C-8B41-4C02-AFA8-C15E043E1AAB}">
      <dsp:nvSpPr>
        <dsp:cNvPr id="0" name=""/>
        <dsp:cNvSpPr/>
      </dsp:nvSpPr>
      <dsp:spPr>
        <a:xfrm>
          <a:off x="1107253" y="1422077"/>
          <a:ext cx="1042121" cy="537343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/>
        </a:p>
      </dsp:txBody>
      <dsp:txXfrm>
        <a:off x="1107253" y="1422077"/>
        <a:ext cx="1042121" cy="5373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2F9943-047D-4D0B-AC41-94C6EE15919E}">
      <dsp:nvSpPr>
        <dsp:cNvPr id="0" name=""/>
        <dsp:cNvSpPr/>
      </dsp:nvSpPr>
      <dsp:spPr>
        <a:xfrm rot="10800000">
          <a:off x="1642352" y="19621"/>
          <a:ext cx="5774208" cy="71797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05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Abbie Jones – Full Stack – Bike!</a:t>
          </a:r>
        </a:p>
      </dsp:txBody>
      <dsp:txXfrm rot="10800000">
        <a:off x="1821844" y="19621"/>
        <a:ext cx="5594716" cy="717970"/>
      </dsp:txXfrm>
    </dsp:sp>
    <dsp:sp modelId="{7CA3DFB8-AD2A-4C8B-9494-A1AC9B31502D}">
      <dsp:nvSpPr>
        <dsp:cNvPr id="0" name=""/>
        <dsp:cNvSpPr/>
      </dsp:nvSpPr>
      <dsp:spPr>
        <a:xfrm>
          <a:off x="1280107" y="70180"/>
          <a:ext cx="751787" cy="753338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t="-17000" b="-17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3E7FA3-4DFD-4D2F-87D9-9D73879908A6}">
      <dsp:nvSpPr>
        <dsp:cNvPr id="0" name=""/>
        <dsp:cNvSpPr/>
      </dsp:nvSpPr>
      <dsp:spPr>
        <a:xfrm rot="10800000">
          <a:off x="1633898" y="969595"/>
          <a:ext cx="5774208" cy="71797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05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Cynthia Smith – Design – Run!</a:t>
          </a:r>
        </a:p>
      </dsp:txBody>
      <dsp:txXfrm rot="10800000">
        <a:off x="1813390" y="969595"/>
        <a:ext cx="5594716" cy="717970"/>
      </dsp:txXfrm>
    </dsp:sp>
    <dsp:sp modelId="{1C0B3A24-A34D-4726-8A2A-1C2E1359225E}">
      <dsp:nvSpPr>
        <dsp:cNvPr id="0" name=""/>
        <dsp:cNvSpPr/>
      </dsp:nvSpPr>
      <dsp:spPr>
        <a:xfrm>
          <a:off x="1274913" y="969595"/>
          <a:ext cx="717970" cy="71797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28C1FA-3DB4-4A4A-A95E-45429BB5698D}">
      <dsp:nvSpPr>
        <dsp:cNvPr id="0" name=""/>
        <dsp:cNvSpPr/>
      </dsp:nvSpPr>
      <dsp:spPr>
        <a:xfrm rot="10800000">
          <a:off x="1626769" y="1901886"/>
          <a:ext cx="5774208" cy="71797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05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Evie Curry – Front End – Kayak!</a:t>
          </a:r>
        </a:p>
      </dsp:txBody>
      <dsp:txXfrm rot="10800000">
        <a:off x="1806261" y="1901886"/>
        <a:ext cx="5594716" cy="717970"/>
      </dsp:txXfrm>
    </dsp:sp>
    <dsp:sp modelId="{D6C2A973-619F-41F1-B869-C4D20E8DDC1E}">
      <dsp:nvSpPr>
        <dsp:cNvPr id="0" name=""/>
        <dsp:cNvSpPr/>
      </dsp:nvSpPr>
      <dsp:spPr>
        <a:xfrm>
          <a:off x="1282042" y="1955055"/>
          <a:ext cx="689453" cy="70729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FA4FA-0C56-4CB1-A89D-8F8C4A9F3BE9}">
      <dsp:nvSpPr>
        <dsp:cNvPr id="0" name=""/>
        <dsp:cNvSpPr/>
      </dsp:nvSpPr>
      <dsp:spPr>
        <a:xfrm rot="10800000">
          <a:off x="1633898" y="2834176"/>
          <a:ext cx="5774208" cy="71797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05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Lynnae</a:t>
          </a:r>
          <a:r>
            <a:rPr lang="en-US" sz="2100" kern="1200" dirty="0"/>
            <a:t> Griffiths – Back End – Rock Climb!</a:t>
          </a:r>
        </a:p>
      </dsp:txBody>
      <dsp:txXfrm rot="10800000">
        <a:off x="1813390" y="2834176"/>
        <a:ext cx="5594716" cy="717970"/>
      </dsp:txXfrm>
    </dsp:sp>
    <dsp:sp modelId="{E4E210EB-D2CE-4524-A967-E3521EAEB4BC}">
      <dsp:nvSpPr>
        <dsp:cNvPr id="0" name=""/>
        <dsp:cNvSpPr/>
      </dsp:nvSpPr>
      <dsp:spPr>
        <a:xfrm>
          <a:off x="1274913" y="2834176"/>
          <a:ext cx="717970" cy="71797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DCAABD-7E19-4EC4-BC6E-48AABB15C408}">
      <dsp:nvSpPr>
        <dsp:cNvPr id="0" name=""/>
        <dsp:cNvSpPr/>
      </dsp:nvSpPr>
      <dsp:spPr>
        <a:xfrm rot="10800000">
          <a:off x="1633898" y="3766467"/>
          <a:ext cx="5774208" cy="71797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05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Sunmi</a:t>
          </a:r>
          <a:r>
            <a:rPr lang="en-US" sz="2100" kern="1200" dirty="0"/>
            <a:t> </a:t>
          </a:r>
          <a:r>
            <a:rPr lang="en-US" sz="2100" kern="1200" dirty="0" err="1"/>
            <a:t>Bausmann</a:t>
          </a:r>
          <a:r>
            <a:rPr lang="en-US" sz="2100" kern="1200" dirty="0"/>
            <a:t> – Front End – SUP!</a:t>
          </a:r>
        </a:p>
      </dsp:txBody>
      <dsp:txXfrm rot="10800000">
        <a:off x="1813390" y="3766467"/>
        <a:ext cx="5594716" cy="717970"/>
      </dsp:txXfrm>
    </dsp:sp>
    <dsp:sp modelId="{C36AA151-2E4C-42ED-A82D-A8EA745A9101}">
      <dsp:nvSpPr>
        <dsp:cNvPr id="0" name=""/>
        <dsp:cNvSpPr/>
      </dsp:nvSpPr>
      <dsp:spPr>
        <a:xfrm>
          <a:off x="1274913" y="3766467"/>
          <a:ext cx="717970" cy="71797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A3C59-86A1-456C-8FA8-ADC5EBC97B30}">
      <dsp:nvSpPr>
        <dsp:cNvPr id="0" name=""/>
        <dsp:cNvSpPr/>
      </dsp:nvSpPr>
      <dsp:spPr>
        <a:xfrm rot="10800000">
          <a:off x="1308117" y="4700696"/>
          <a:ext cx="5995938" cy="71797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05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Traci Esteve – Product Manager – Scuba!</a:t>
          </a:r>
        </a:p>
      </dsp:txBody>
      <dsp:txXfrm rot="10800000">
        <a:off x="1487609" y="4700696"/>
        <a:ext cx="5816446" cy="717970"/>
      </dsp:txXfrm>
    </dsp:sp>
    <dsp:sp modelId="{5061B6EF-D476-4BF8-8813-8907FCD6442B}">
      <dsp:nvSpPr>
        <dsp:cNvPr id="0" name=""/>
        <dsp:cNvSpPr/>
      </dsp:nvSpPr>
      <dsp:spPr>
        <a:xfrm>
          <a:off x="1219480" y="4698758"/>
          <a:ext cx="717970" cy="717970"/>
        </a:xfrm>
        <a:prstGeom prst="ellipse">
          <a:avLst/>
        </a:prstGeom>
        <a:blipFill>
          <a:blip xmlns:r="http://schemas.openxmlformats.org/officeDocument/2006/relationships" r:embed="rId6"/>
          <a:srcRect/>
          <a:stretch>
            <a:fillRect l="-5000" r="-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8F3CA-906C-499F-B892-8948EABF58FB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F65FD-15E0-499C-802B-F3D2A1FF3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5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lancet.com/commissions/pollution-and-health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time.com/4798346/climate-change-paris-air-pollution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F65FD-15E0-499C-802B-F3D2A1FF33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26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new study,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published in the journal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The Lancet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written by more than 40 international health and environmental experts, uses data from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Burden of Disease, an international study that examines trends across populations and estimates mortality from major diseases and their causes.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Air pollution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was linked to 6.5 million deaths in 2015, water pollution was linked to 1.8 million deaths and workplace pollution was linked to nearly one million deaths.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F65FD-15E0-499C-802B-F3D2A1FF33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63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F65FD-15E0-499C-802B-F3D2A1FF33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19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F65FD-15E0-499C-802B-F3D2A1FF33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6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157F-2CCC-479F-A9BA-729FF212C98A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87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157F-2CCC-479F-A9BA-729FF212C98A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6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157F-2CCC-479F-A9BA-729FF212C98A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6399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157F-2CCC-479F-A9BA-729FF212C98A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59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157F-2CCC-479F-A9BA-729FF212C98A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6543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157F-2CCC-479F-A9BA-729FF212C98A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89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157F-2CCC-479F-A9BA-729FF212C98A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89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157F-2CCC-479F-A9BA-729FF212C98A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48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157F-2CCC-479F-A9BA-729FF212C98A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52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157F-2CCC-479F-A9BA-729FF212C98A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157F-2CCC-479F-A9BA-729FF212C98A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07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157F-2CCC-479F-A9BA-729FF212C98A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89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157F-2CCC-479F-A9BA-729FF212C98A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93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157F-2CCC-479F-A9BA-729FF212C98A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158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157F-2CCC-479F-A9BA-729FF212C98A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56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157F-2CCC-479F-A9BA-729FF212C98A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70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A157F-2CCC-479F-A9BA-729FF212C98A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76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hyperlink" Target="http://earthsciencea.wikispaces.com/forest+fires?showcomments=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hyperlink" Target="http://thecityfix.com/blog/who-air-pollution-kills-more-than-2-million-people-each-year/" TargetMode="External"/><Relationship Id="rId4" Type="http://schemas.openxmlformats.org/officeDocument/2006/relationships/image" Target="../media/image4.jp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6" Type="http://schemas.openxmlformats.org/officeDocument/2006/relationships/diagramQuickStyle" Target="../diagrams/quickStyl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11" Type="http://schemas.openxmlformats.org/officeDocument/2006/relationships/diagramQuickStyle" Target="../diagrams/quickStyle4.xml"/><Relationship Id="rId5" Type="http://schemas.openxmlformats.org/officeDocument/2006/relationships/image" Target="../media/image12.png"/><Relationship Id="rId10" Type="http://schemas.openxmlformats.org/officeDocument/2006/relationships/diagramLayout" Target="../diagrams/layout4.xml"/><Relationship Id="rId4" Type="http://schemas.openxmlformats.org/officeDocument/2006/relationships/image" Target="../media/image11.png"/><Relationship Id="rId9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91EC1-1D78-4D4B-8186-F98677ABF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079" y="534116"/>
            <a:ext cx="9494762" cy="1646302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Sustainable Futures</a:t>
            </a:r>
            <a:br>
              <a:rPr lang="en-US" dirty="0"/>
            </a:br>
            <a:r>
              <a:rPr lang="en-US" b="1" dirty="0"/>
              <a:t>Air Quality Smart 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FA9A1B-BB2E-42F5-94CE-34FAECA8F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6745" y="5917331"/>
            <a:ext cx="5369404" cy="1096899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Team #4 March 2018</a:t>
            </a:r>
          </a:p>
        </p:txBody>
      </p:sp>
      <p:pic>
        <p:nvPicPr>
          <p:cNvPr id="1026" name="Picture 2" descr="Image result for mood ring">
            <a:extLst>
              <a:ext uri="{FF2B5EF4-FFF2-40B4-BE49-F238E27FC236}">
                <a16:creationId xmlns:a16="http://schemas.microsoft.com/office/drawing/2014/main" id="{8E1DC4D4-4E91-4C2E-8E3C-024149C97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" t="18109"/>
          <a:stretch/>
        </p:blipFill>
        <p:spPr bwMode="auto">
          <a:xfrm>
            <a:off x="127806" y="5211698"/>
            <a:ext cx="1556619" cy="164630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8D5AA5-D06A-4133-B696-F0F71814E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771" y="2180418"/>
            <a:ext cx="5677378" cy="3311804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9305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BA141-873C-4138-9C3F-8A666584A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50813-D6C7-495D-8D31-BDBFE2C8B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200" dirty="0"/>
              <a:t>The Problem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/>
              <a:t>Who is Impacted?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/>
              <a:t>The Solution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/>
              <a:t>How it Works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/>
              <a:t>Vision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/>
              <a:t>Team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431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BA141-873C-4138-9C3F-8A666584A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The Problem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EC7845-76BA-4C33-8F34-DF898F54C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52156" y="3977481"/>
            <a:ext cx="847725" cy="247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4A053E-532F-4B11-A0FB-C70F3E590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26204" y="1626558"/>
            <a:ext cx="3333870" cy="25004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990F52-784D-4C44-9ECA-A3D29F55DA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418305" y="2046030"/>
            <a:ext cx="3805019" cy="26485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00CC6A9-B665-42D2-B3E6-D34E71A340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3722" y="3321143"/>
            <a:ext cx="4219575" cy="2809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C156B2-92DD-4DD0-9367-19F7157FF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8315" y="3858972"/>
            <a:ext cx="2931249" cy="242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3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BA141-873C-4138-9C3F-8A666584A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Impacted?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EC7845-76BA-4C33-8F34-DF898F54C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52156" y="3977481"/>
            <a:ext cx="847725" cy="247650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3FDE157-3DEE-44E8-98DA-20CEA633F2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3317479"/>
              </p:ext>
            </p:extLst>
          </p:nvPr>
        </p:nvGraphicFramePr>
        <p:xfrm>
          <a:off x="488156" y="91879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8FA57A7-DF47-4869-BED8-74E2837488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5603185"/>
              </p:ext>
            </p:extLst>
          </p:nvPr>
        </p:nvGraphicFramePr>
        <p:xfrm>
          <a:off x="3174487" y="45191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8424055-EF93-472F-B030-E3ED5EE1B1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7063124"/>
              </p:ext>
            </p:extLst>
          </p:nvPr>
        </p:nvGraphicFramePr>
        <p:xfrm>
          <a:off x="2144295" y="208808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375720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BA141-873C-4138-9C3F-8A666584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034210" cy="1320800"/>
          </a:xfrm>
        </p:spPr>
        <p:txBody>
          <a:bodyPr/>
          <a:lstStyle/>
          <a:p>
            <a:r>
              <a:rPr lang="en-US" dirty="0"/>
              <a:t>The Solution – Air Quality (AQ) Smart 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EC7845-76BA-4C33-8F34-DF898F54C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52156" y="3977481"/>
            <a:ext cx="847725" cy="247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36B6D7-E1E6-4BDE-B6E7-CAD0FAA75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851" y="5210029"/>
            <a:ext cx="1770040" cy="1327531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2F2CE0-8967-4F43-B9A4-D433B716E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591" y="5194713"/>
            <a:ext cx="1671706" cy="1327531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graphicFrame>
        <p:nvGraphicFramePr>
          <p:cNvPr id="12" name="Chart 11" title="Air Quality Index">
            <a:extLst>
              <a:ext uri="{FF2B5EF4-FFF2-40B4-BE49-F238E27FC236}">
                <a16:creationId xmlns:a16="http://schemas.microsoft.com/office/drawing/2014/main" id="{21AAA005-BF67-4344-954C-D193AD8E1E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3113205"/>
              </p:ext>
            </p:extLst>
          </p:nvPr>
        </p:nvGraphicFramePr>
        <p:xfrm>
          <a:off x="7545409" y="402013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B1B7BF78-A1FB-4745-8375-0E04690E8F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8914" y="1144984"/>
            <a:ext cx="4068631" cy="36179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12C5C9-0E18-48F3-9CB8-5DD8DAA7A6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35" y="1362473"/>
            <a:ext cx="3152775" cy="3400425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828F06C7-13E3-43A9-B79C-3BB093A2CC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6705297"/>
              </p:ext>
            </p:extLst>
          </p:nvPr>
        </p:nvGraphicFramePr>
        <p:xfrm>
          <a:off x="-338006" y="4479132"/>
          <a:ext cx="3256629" cy="27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11612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Graphic spid="1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BA141-873C-4138-9C3F-8A666584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547" y="537029"/>
            <a:ext cx="8596668" cy="1320800"/>
          </a:xfrm>
        </p:spPr>
        <p:txBody>
          <a:bodyPr/>
          <a:lstStyle/>
          <a:p>
            <a:r>
              <a:rPr lang="en-US" dirty="0"/>
              <a:t>How it Works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EC7845-76BA-4C33-8F34-DF898F54C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2156" y="3977481"/>
            <a:ext cx="847725" cy="24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2A4638-5DE8-4543-89D3-F6EFADB7A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23" y="1137311"/>
            <a:ext cx="7913834" cy="5680339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0008F3-D388-4933-AADE-BC8E3E152BEC}"/>
              </a:ext>
            </a:extLst>
          </p:cNvPr>
          <p:cNvSpPr/>
          <p:nvPr/>
        </p:nvSpPr>
        <p:spPr>
          <a:xfrm>
            <a:off x="6658034" y="1416226"/>
            <a:ext cx="30401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Microcontroller:Feather</a:t>
            </a:r>
            <a:r>
              <a:rPr lang="en-US" dirty="0"/>
              <a:t> HUZZAH w/ ESP8226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003A2-5E31-4FBF-87D1-61D627B1E0D7}"/>
              </a:ext>
            </a:extLst>
          </p:cNvPr>
          <p:cNvSpPr/>
          <p:nvPr/>
        </p:nvSpPr>
        <p:spPr>
          <a:xfrm>
            <a:off x="1826257" y="1197429"/>
            <a:ext cx="30292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Sensor:Adafruit</a:t>
            </a:r>
            <a:r>
              <a:rPr lang="en-US" dirty="0"/>
              <a:t> MiCS5524 CO / Alcohol / VOC Gas Sensor Breakout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93632-62A4-48AD-B316-1735F21EEF7C}"/>
              </a:ext>
            </a:extLst>
          </p:cNvPr>
          <p:cNvSpPr/>
          <p:nvPr/>
        </p:nvSpPr>
        <p:spPr>
          <a:xfrm>
            <a:off x="1887981" y="5997805"/>
            <a:ext cx="29057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Indicator:Diffused</a:t>
            </a:r>
            <a:r>
              <a:rPr lang="en-US" dirty="0"/>
              <a:t> RGB (tri-color) LED</a:t>
            </a:r>
          </a:p>
        </p:txBody>
      </p:sp>
    </p:spTree>
    <p:extLst>
      <p:ext uri="{BB962C8B-B14F-4D97-AF65-F5344CB8AC3E}">
        <p14:creationId xmlns:p14="http://schemas.microsoft.com/office/powerpoint/2010/main" val="567203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BA141-873C-4138-9C3F-8A666584A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EC7845-76BA-4C33-8F34-DF898F54C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2156" y="3977481"/>
            <a:ext cx="847725" cy="24765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6BF6080-39F6-46B4-B230-5AB367F37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85880"/>
              </p:ext>
            </p:extLst>
          </p:nvPr>
        </p:nvGraphicFramePr>
        <p:xfrm>
          <a:off x="2536879" y="822730"/>
          <a:ext cx="9187543" cy="5782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2123">
                  <a:extLst>
                    <a:ext uri="{9D8B030D-6E8A-4147-A177-3AD203B41FA5}">
                      <a16:colId xmlns:a16="http://schemas.microsoft.com/office/drawing/2014/main" val="3518735529"/>
                    </a:ext>
                  </a:extLst>
                </a:gridCol>
                <a:gridCol w="1833628">
                  <a:extLst>
                    <a:ext uri="{9D8B030D-6E8A-4147-A177-3AD203B41FA5}">
                      <a16:colId xmlns:a16="http://schemas.microsoft.com/office/drawing/2014/main" val="3780352622"/>
                    </a:ext>
                  </a:extLst>
                </a:gridCol>
                <a:gridCol w="1629892">
                  <a:extLst>
                    <a:ext uri="{9D8B030D-6E8A-4147-A177-3AD203B41FA5}">
                      <a16:colId xmlns:a16="http://schemas.microsoft.com/office/drawing/2014/main" val="47024720"/>
                    </a:ext>
                  </a:extLst>
                </a:gridCol>
                <a:gridCol w="1401900">
                  <a:extLst>
                    <a:ext uri="{9D8B030D-6E8A-4147-A177-3AD203B41FA5}">
                      <a16:colId xmlns:a16="http://schemas.microsoft.com/office/drawing/2014/main" val="2005571714"/>
                    </a:ext>
                  </a:extLst>
                </a:gridCol>
              </a:tblGrid>
              <a:tr h="753156">
                <a:tc>
                  <a:txBody>
                    <a:bodyPr/>
                    <a:lstStyle/>
                    <a:p>
                      <a:r>
                        <a:rPr lang="en-US" sz="2400" dirty="0"/>
                        <a:t>Capabilities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Proof Of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Release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Release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050666"/>
                  </a:ext>
                </a:extLst>
              </a:tr>
              <a:tr h="418420">
                <a:tc>
                  <a:txBody>
                    <a:bodyPr/>
                    <a:lstStyle/>
                    <a:p>
                      <a:r>
                        <a:rPr lang="en-US" sz="2400" dirty="0"/>
                        <a:t>Gas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70806"/>
                  </a:ext>
                </a:extLst>
              </a:tr>
              <a:tr h="418420">
                <a:tc>
                  <a:txBody>
                    <a:bodyPr/>
                    <a:lstStyle/>
                    <a:p>
                      <a:r>
                        <a:rPr lang="en-US" sz="2400" dirty="0"/>
                        <a:t>Particle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520617"/>
                  </a:ext>
                </a:extLst>
              </a:tr>
              <a:tr h="418420">
                <a:tc>
                  <a:txBody>
                    <a:bodyPr/>
                    <a:lstStyle/>
                    <a:p>
                      <a:r>
                        <a:rPr lang="en-US" sz="2400" dirty="0"/>
                        <a:t>Temperature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638057"/>
                  </a:ext>
                </a:extLst>
              </a:tr>
              <a:tr h="41842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Wrist Band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528025"/>
                  </a:ext>
                </a:extLst>
              </a:tr>
              <a:tr h="41842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Necklace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05495"/>
                  </a:ext>
                </a:extLst>
              </a:tr>
              <a:tr h="41842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665208"/>
                  </a:ext>
                </a:extLst>
              </a:tr>
              <a:tr h="418420">
                <a:tc>
                  <a:txBody>
                    <a:bodyPr/>
                    <a:lstStyle/>
                    <a:p>
                      <a:r>
                        <a:rPr lang="en-US" sz="2400" dirty="0"/>
                        <a:t>Geo 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806867"/>
                  </a:ext>
                </a:extLst>
              </a:tr>
              <a:tr h="418420">
                <a:tc>
                  <a:txBody>
                    <a:bodyPr/>
                    <a:lstStyle/>
                    <a:p>
                      <a:r>
                        <a:rPr lang="en-US" sz="2400" dirty="0"/>
                        <a:t>Identify Pollutant 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298441"/>
                  </a:ext>
                </a:extLst>
              </a:tr>
              <a:tr h="418420">
                <a:tc>
                  <a:txBody>
                    <a:bodyPr/>
                    <a:lstStyle/>
                    <a:p>
                      <a:r>
                        <a:rPr lang="en-US" sz="2400" dirty="0"/>
                        <a:t>ADA Accessible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308093"/>
                  </a:ext>
                </a:extLst>
              </a:tr>
              <a:tr h="418420">
                <a:tc>
                  <a:txBody>
                    <a:bodyPr/>
                    <a:lstStyle/>
                    <a:p>
                      <a:r>
                        <a:rPr lang="en-US" sz="2400" dirty="0"/>
                        <a:t>Interface - Location EPA AQI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sz="2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404086"/>
                  </a:ext>
                </a:extLst>
              </a:tr>
              <a:tr h="418420">
                <a:tc>
                  <a:txBody>
                    <a:bodyPr/>
                    <a:lstStyle/>
                    <a:p>
                      <a:r>
                        <a:rPr lang="en-US" sz="2400" dirty="0"/>
                        <a:t>Social Responsibility Outreach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488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9477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BA141-873C-4138-9C3F-8A666584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536120" cy="23100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Meet Team 4</a:t>
            </a:r>
            <a:br>
              <a:rPr lang="en-US" dirty="0"/>
            </a:br>
            <a:r>
              <a:rPr lang="en-US" dirty="0"/>
              <a:t>AQ </a:t>
            </a:r>
            <a:br>
              <a:rPr lang="en-US" dirty="0"/>
            </a:br>
            <a:r>
              <a:rPr lang="en-US" dirty="0"/>
              <a:t>Smart Ring!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DA5BDEC-FE74-40E8-8F44-673C13E4AF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2025466"/>
              </p:ext>
            </p:extLst>
          </p:nvPr>
        </p:nvGraphicFramePr>
        <p:xfrm>
          <a:off x="2475516" y="829734"/>
          <a:ext cx="868302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7873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FAC2D-721C-4FB1-BDA9-CC754B61B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06" y="772886"/>
            <a:ext cx="9439123" cy="1320800"/>
          </a:xfrm>
        </p:spPr>
        <p:txBody>
          <a:bodyPr>
            <a:noAutofit/>
          </a:bodyPr>
          <a:lstStyle/>
          <a:p>
            <a:r>
              <a:rPr lang="en-US" sz="6600" dirty="0"/>
              <a:t>Air Quality Smart Ring:</a:t>
            </a:r>
            <a:br>
              <a:rPr lang="en-US" sz="6600" dirty="0"/>
            </a:br>
            <a:r>
              <a:rPr lang="en-US" sz="6600" dirty="0"/>
              <a:t> What Color is Your Air?</a:t>
            </a:r>
          </a:p>
        </p:txBody>
      </p:sp>
      <p:pic>
        <p:nvPicPr>
          <p:cNvPr id="4" name="Picture 2" descr="Image result for mood ring">
            <a:extLst>
              <a:ext uri="{FF2B5EF4-FFF2-40B4-BE49-F238E27FC236}">
                <a16:creationId xmlns:a16="http://schemas.microsoft.com/office/drawing/2014/main" id="{6A00F3CA-7E2B-4ADC-9252-B454F2954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" t="18109"/>
          <a:stretch/>
        </p:blipFill>
        <p:spPr bwMode="auto">
          <a:xfrm>
            <a:off x="670731" y="4063174"/>
            <a:ext cx="1556619" cy="164630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F6BD52-A46D-443F-8F6E-0E68FBB7E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971" y="2754129"/>
            <a:ext cx="4717143" cy="41945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27480A-CC2B-4DC9-9EFF-C1B425DD0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782" y="3186113"/>
            <a:ext cx="31527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4213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1561</TotalTime>
  <Words>167</Words>
  <Application>Microsoft Office PowerPoint</Application>
  <PresentationFormat>Widescreen</PresentationFormat>
  <Paragraphs>50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Courier New</vt:lpstr>
      <vt:lpstr>Trebuchet MS</vt:lpstr>
      <vt:lpstr>Wingdings</vt:lpstr>
      <vt:lpstr>Wingdings 3</vt:lpstr>
      <vt:lpstr>Facet</vt:lpstr>
      <vt:lpstr> Sustainable Futures Air Quality Smart Ring</vt:lpstr>
      <vt:lpstr>Agenda</vt:lpstr>
      <vt:lpstr>The Problem</vt:lpstr>
      <vt:lpstr>Who is Impacted?</vt:lpstr>
      <vt:lpstr>The Solution – Air Quality (AQ) Smart Ring</vt:lpstr>
      <vt:lpstr>How it Works</vt:lpstr>
      <vt:lpstr>Vision</vt:lpstr>
      <vt:lpstr>Meet Team 4 AQ  Smart Ring!</vt:lpstr>
      <vt:lpstr>Air Quality Smart Ring:  What Color is Your Air?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Traci Esteve</dc:creator>
  <cp:lastModifiedBy>Traci Esteve</cp:lastModifiedBy>
  <cp:revision>69</cp:revision>
  <dcterms:created xsi:type="dcterms:W3CDTF">2018-03-24T04:26:28Z</dcterms:created>
  <dcterms:modified xsi:type="dcterms:W3CDTF">2018-03-25T19:58:29Z</dcterms:modified>
</cp:coreProperties>
</file>